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8" r:id="rId2"/>
    <p:sldId id="257" r:id="rId3"/>
    <p:sldId id="256" r:id="rId4"/>
  </p:sldIdLst>
  <p:sldSz cx="10691813" cy="7559675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64067CE-C6EB-4710-B88F-D3CD3335D3DE}">
          <p14:sldIdLst/>
        </p14:section>
        <p14:section name="Untitled Section" id="{A2A0D8DD-71B0-4822-B91F-AD6ABC19A225}">
          <p14:sldIdLst>
            <p14:sldId id="258"/>
            <p14:sldId id="257"/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3EAB72-B5A6-45BC-9478-E0F99CF17AAD}" v="12" dt="2023-12-14T12:53:25.7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94658"/>
  </p:normalViewPr>
  <p:slideViewPr>
    <p:cSldViewPr snapToGrid="0" snapToObjects="1">
      <p:cViewPr varScale="1">
        <p:scale>
          <a:sx n="57" d="100"/>
          <a:sy n="57" d="100"/>
        </p:scale>
        <p:origin x="1268" y="48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286" cy="469944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554" y="1"/>
            <a:ext cx="3078286" cy="469944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r">
              <a:defRPr sz="1200"/>
            </a:lvl1pPr>
          </a:lstStyle>
          <a:p>
            <a:fld id="{E899BA54-31D9-4D0A-B8E5-E181483ECE65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11275" y="1173163"/>
            <a:ext cx="4479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4" tIns="45857" rIns="91714" bIns="4585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009"/>
            <a:ext cx="5681980" cy="3697093"/>
          </a:xfrm>
          <a:prstGeom prst="rect">
            <a:avLst/>
          </a:prstGeom>
        </p:spPr>
        <p:txBody>
          <a:bodyPr vert="horz" lIns="91714" tIns="45857" rIns="91714" bIns="4585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31"/>
            <a:ext cx="3078286" cy="469944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554" y="8918531"/>
            <a:ext cx="3078286" cy="469944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r">
              <a:defRPr sz="1200"/>
            </a:lvl1pPr>
          </a:lstStyle>
          <a:p>
            <a:fld id="{0F4B2B6D-BF07-4A11-825C-C14925AE57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934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30ED-654B-C148-BCA9-34256EBAA5EB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CA0A-D43E-AC41-8AA0-5710F2E3D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7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30ED-654B-C148-BCA9-34256EBAA5EB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CA0A-D43E-AC41-8AA0-5710F2E3D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8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30ED-654B-C148-BCA9-34256EBAA5EB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CA0A-D43E-AC41-8AA0-5710F2E3D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3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30ED-654B-C148-BCA9-34256EBAA5EB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CA0A-D43E-AC41-8AA0-5710F2E3D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1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30ED-654B-C148-BCA9-34256EBAA5EB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CA0A-D43E-AC41-8AA0-5710F2E3D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2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30ED-654B-C148-BCA9-34256EBAA5EB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CA0A-D43E-AC41-8AA0-5710F2E3D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74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30ED-654B-C148-BCA9-34256EBAA5EB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CA0A-D43E-AC41-8AA0-5710F2E3D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8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30ED-654B-C148-BCA9-34256EBAA5EB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CA0A-D43E-AC41-8AA0-5710F2E3D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8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30ED-654B-C148-BCA9-34256EBAA5EB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CA0A-D43E-AC41-8AA0-5710F2E3D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30ED-654B-C148-BCA9-34256EBAA5EB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CA0A-D43E-AC41-8AA0-5710F2E3D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5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30ED-654B-C148-BCA9-34256EBAA5EB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CA0A-D43E-AC41-8AA0-5710F2E3D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6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530ED-654B-C148-BCA9-34256EBAA5EB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4CA0A-D43E-AC41-8AA0-5710F2E3D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1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39"/>
            <a:ext cx="10691812" cy="7558636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943978"/>
              </p:ext>
            </p:extLst>
          </p:nvPr>
        </p:nvGraphicFramePr>
        <p:xfrm>
          <a:off x="681832" y="1903941"/>
          <a:ext cx="9374822" cy="4752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1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1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1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1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Monday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Tuesday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Wednesday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Thursday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Friday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Soup of the day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served with freshly baked bread </a:t>
                      </a:r>
                    </a:p>
                    <a:p>
                      <a:pPr algn="ctr"/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Pasta Bar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Rich Beef bolognaise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With spaghetti and crispy garlic bread </a:t>
                      </a:r>
                    </a:p>
                    <a:p>
                      <a:pPr algn="ctr"/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Vegetarian option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Pumpkin and crispy Kale risotto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With Parmesan and cannellini beans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rgbClr val="00B050"/>
                          </a:solidFill>
                        </a:rPr>
                        <a:t>Vegan Friendly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Snack Option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Baked Potatoes 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Fresh Pasta 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Served With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Steamed broccoli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Garden Salad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Dessert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Winter Bramley Apple Crumble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With Double Cream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Soup of the day</a:t>
                      </a:r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served with freshly baked bread 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Dish of the day</a:t>
                      </a:r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BBQ  Chicken Drumsticks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With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Garlic and Parsley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Rice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Vegetarian Option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Sundried tomato and Feta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Deep Filled Quiche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rgbClr val="00B050"/>
                          </a:solidFill>
                        </a:rPr>
                        <a:t>Vegan Friendly</a:t>
                      </a:r>
                    </a:p>
                    <a:p>
                      <a:pPr algn="ctr"/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Snack Option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Baked Potato with Various Fillings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Fresh Pasta </a:t>
                      </a:r>
                    </a:p>
                    <a:p>
                      <a:pPr algn="ctr"/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Served With</a:t>
                      </a:r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Fresh Green Beans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Roasted fennel cauliflowe</a:t>
                      </a: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Dessert 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Banana and cinnamon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Cake</a:t>
                      </a:r>
                    </a:p>
                    <a:p>
                      <a:pPr algn="ctr"/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Soup of the day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served with freshly baked bread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Dish of the day </a:t>
                      </a:r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Mount House Hot Dog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With Fried onions and a Mustard Mayo</a:t>
                      </a:r>
                    </a:p>
                    <a:p>
                      <a:pPr algn="ctr"/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Vegetarian Option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Chinese Stir-fry with Quorn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Garlic, soy  and Vegetable Noodles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US" sz="1000" dirty="0">
                          <a:solidFill>
                            <a:srgbClr val="00B050"/>
                          </a:solidFill>
                        </a:rPr>
                        <a:t>Vegan Friendly</a:t>
                      </a:r>
                    </a:p>
                    <a:p>
                      <a:pPr algn="ctr"/>
                      <a:endParaRPr lang="en-US" sz="1000" b="1" dirty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Snack Option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Baked Potatoes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Fresh Pasta 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Served With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Spiced Roasted Carrots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Fennel coleslaw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Paprika sweetcorn</a:t>
                      </a:r>
                    </a:p>
                    <a:p>
                      <a:pPr algn="ctr"/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Dessert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Mount House 3 Berry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Mess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Soup of the day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served with freshly baked bread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PUPILS Choice</a:t>
                      </a:r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Mexican chicken Fajitas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With Guacamole , sour cream, and fresh salsa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VEGETARIAN OPTION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Mexican fresh Vegetable Fajitas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With Kidney Beans ,Guacamole , sour cream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and fresh Salsa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SNACK OPTION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Baked Potatoes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Fresh Pasta</a:t>
                      </a:r>
                    </a:p>
                    <a:p>
                      <a:pPr algn="ctr"/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cap="none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Served with</a:t>
                      </a:r>
                      <a:endParaRPr lang="en-US" sz="1000" b="1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Steamed Rice </a:t>
                      </a:r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Roasted </a:t>
                      </a:r>
                      <a:r>
                        <a:rPr lang="en-US" sz="1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Aubergine</a:t>
                      </a:r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and </a:t>
                      </a:r>
                    </a:p>
                    <a:p>
                      <a:pPr algn="ctr"/>
                      <a:r>
                        <a:rPr lang="en-US" sz="1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Courgettes</a:t>
                      </a:r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Carrots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Dessert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Chocolate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Mousse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Soup of the day </a:t>
                      </a:r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served with freshly baked bread </a:t>
                      </a:r>
                    </a:p>
                    <a:p>
                      <a:pPr algn="ctr"/>
                      <a:endParaRPr lang="en-GB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Dish of the day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Breaded cod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With Tartar sauce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Salmon and dill fish cakes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with tartar sauce and Lemon</a:t>
                      </a:r>
                    </a:p>
                    <a:p>
                      <a:pPr algn="ctr"/>
                      <a:endParaRPr lang="en-GB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endParaRPr lang="en-GB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Vegetarian Option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Tandoori Quorn and Vegetable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Indian Wrap</a:t>
                      </a:r>
                    </a:p>
                    <a:p>
                      <a:pPr algn="ctr"/>
                      <a:endParaRPr lang="en-GB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Snack Option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Jacket Potatoes 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Fresh Pasta </a:t>
                      </a:r>
                    </a:p>
                    <a:p>
                      <a:pPr algn="ctr"/>
                      <a:endParaRPr lang="en-GB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Served With 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Crispy Potato Wedges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Garden Peas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Crunchy Salad</a:t>
                      </a:r>
                    </a:p>
                    <a:p>
                      <a:pPr algn="ctr"/>
                      <a:endParaRPr lang="en-GB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Dessert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Carrot cake with cream cheese frosting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8C56214-DCAB-10FE-B56A-743460350FA7}"/>
              </a:ext>
            </a:extLst>
          </p:cNvPr>
          <p:cNvSpPr txBox="1"/>
          <p:nvPr/>
        </p:nvSpPr>
        <p:spPr>
          <a:xfrm>
            <a:off x="7424530" y="1103379"/>
            <a:ext cx="2847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00673A"/>
                </a:solidFill>
              </a:rPr>
              <a:t>Week 1</a:t>
            </a:r>
          </a:p>
        </p:txBody>
      </p:sp>
    </p:spTree>
    <p:extLst>
      <p:ext uri="{BB962C8B-B14F-4D97-AF65-F5344CB8AC3E}">
        <p14:creationId xmlns:p14="http://schemas.microsoft.com/office/powerpoint/2010/main" val="262709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39"/>
            <a:ext cx="10691812" cy="75586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429503" y="1085850"/>
            <a:ext cx="2843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00673A"/>
                </a:solidFill>
              </a:rPr>
              <a:t>Week 2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166100"/>
              </p:ext>
            </p:extLst>
          </p:nvPr>
        </p:nvGraphicFramePr>
        <p:xfrm>
          <a:off x="681832" y="1903941"/>
          <a:ext cx="9363709" cy="5362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1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9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0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Monday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Tuesday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Wednesday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Thursday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Friday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Soup of the day </a:t>
                      </a:r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served with freshly baked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bread </a:t>
                      </a: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Honey Glazed Chicken wings with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With  Garlic and Herbs</a:t>
                      </a:r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</a:t>
                      </a: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Vegetarian option 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Macaroni cheese</a:t>
                      </a:r>
                    </a:p>
                    <a:p>
                      <a:pPr algn="ctr"/>
                      <a:endParaRPr lang="en-US" sz="1000" b="0" dirty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Snack Option 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Baked Potato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Fresh Pasta </a:t>
                      </a: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Served With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Oven Baked Herb Potatoes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Roasted Carrots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peas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Green Salad</a:t>
                      </a:r>
                    </a:p>
                    <a:p>
                      <a:pPr algn="ctr"/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Dessert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Cherry and Bramley pie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With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Fresh double Cream</a:t>
                      </a: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Soup of the day 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served with freshly baked bread </a:t>
                      </a: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Turkey Masala with a Rich With Coconut Rice, mini coriander naan bread and mango chutney</a:t>
                      </a: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Vegetarian option</a:t>
                      </a:r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Roasted sweet Potato and Chickpea Curry </a:t>
                      </a: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Snack Option 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Baked Potato with Various Fillings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Fresh Pasta 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Served With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Roasted Broccoli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Buttered sweetcorn</a:t>
                      </a:r>
                    </a:p>
                    <a:p>
                      <a:pPr algn="ctr"/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Dessert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Poached Pear Crumble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With Vanilla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Custard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Soup of the day </a:t>
                      </a:r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served with freshly baked bread </a:t>
                      </a: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Dish of the day </a:t>
                      </a:r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Italian Beef </a:t>
                      </a:r>
                      <a:r>
                        <a:rPr lang="en-US" sz="1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Lasagne</a:t>
                      </a:r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with 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Garlic Bread</a:t>
                      </a: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Vegetarian option 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Roasted Vegetable and Puy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Lentil </a:t>
                      </a:r>
                      <a:r>
                        <a:rPr lang="en-US" sz="1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Lasagne</a:t>
                      </a:r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Snack Option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Baked Potatoes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Fresh Pasta </a:t>
                      </a: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Served With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Sauteed Greens and Kale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Roasted Fennel Carrots</a:t>
                      </a: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Dessert</a:t>
                      </a:r>
                      <a:r>
                        <a:rPr lang="en-US" sz="10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Lemon Sherbet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Drizzle Cake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Soup of the day </a:t>
                      </a:r>
                      <a:endParaRPr lang="en-GB" sz="10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0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served</a:t>
                      </a:r>
                      <a:br>
                        <a:rPr lang="en-GB" sz="10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freshly baked bread</a:t>
                      </a:r>
                    </a:p>
                    <a:p>
                      <a:pPr algn="ctr"/>
                      <a:br>
                        <a:rPr lang="en-GB" sz="10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CHOICE</a:t>
                      </a:r>
                      <a:br>
                        <a:rPr lang="en-GB" sz="10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0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8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Themed Day Menu</a:t>
                      </a:r>
                    </a:p>
                    <a:p>
                      <a:pPr algn="ctr"/>
                      <a:endParaRPr lang="en-GB" sz="28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8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Choice</a:t>
                      </a:r>
                      <a:br>
                        <a:rPr lang="en-GB" sz="10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0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0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br>
                        <a:rPr lang="en-GB" sz="10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0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br>
                        <a:rPr lang="en-GB" sz="10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0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br>
                        <a:rPr lang="en-GB" sz="10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000" b="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Soup of the day </a:t>
                      </a:r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served with freshly baked bread</a:t>
                      </a:r>
                    </a:p>
                    <a:p>
                      <a:pPr algn="ctr"/>
                      <a:endParaRPr lang="en-GB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Dish of the day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Breaded cod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Fillet with Tartar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Sauce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Salmon and dill fish cakes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with tartar sauce and Lemon</a:t>
                      </a:r>
                    </a:p>
                    <a:p>
                      <a:pPr algn="ctr"/>
                      <a:endParaRPr lang="en-GB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Vegetarian option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Vegetable chilli with Rice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Bowl with melted cheese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rgbClr val="00B050"/>
                          </a:solidFill>
                        </a:rPr>
                        <a:t>Vegan Friendly</a:t>
                      </a:r>
                    </a:p>
                    <a:p>
                      <a:pPr algn="ctr"/>
                      <a:endParaRPr lang="en-GB" sz="1000" dirty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en-GB" sz="1000" dirty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Snack Option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Jacket Potatoes 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Fresh Pasta </a:t>
                      </a:r>
                    </a:p>
                    <a:p>
                      <a:pPr algn="ctr"/>
                      <a:endParaRPr lang="en-GB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Served With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Crispy Spiced hand cut 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Wedges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Mushy Peas 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Minted Garden Peas</a:t>
                      </a:r>
                    </a:p>
                    <a:p>
                      <a:pPr algn="ctr"/>
                      <a:endParaRPr lang="en-GB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Dessert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0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Blueberry cake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1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691812" cy="755863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121029"/>
              </p:ext>
            </p:extLst>
          </p:nvPr>
        </p:nvGraphicFramePr>
        <p:xfrm>
          <a:off x="681832" y="1903941"/>
          <a:ext cx="9955846" cy="4600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1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1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1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1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Monday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Tuesday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Wednesday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Thursday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Friday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Soup of the day 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served with freshly</a:t>
                      </a:r>
                      <a:r>
                        <a:rPr lang="en-US" sz="10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baked</a:t>
                      </a:r>
                      <a:r>
                        <a:rPr lang="en-US" sz="1000" b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bread </a:t>
                      </a: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Dish of The Day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Mexican Beef </a:t>
                      </a:r>
                      <a:r>
                        <a:rPr lang="en-US" sz="1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Chilli</a:t>
                      </a:r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with rice and Sour Cream</a:t>
                      </a: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Vegetarian option  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Roasted Vegetable and Chickpea tagine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With rice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rgbClr val="00B050"/>
                          </a:solidFill>
                        </a:rPr>
                        <a:t>Vegan Friendly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Snack Option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Baked Potatoes  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Fresh Pasta </a:t>
                      </a:r>
                    </a:p>
                    <a:p>
                      <a:pPr algn="ctr"/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Served With 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Sweet corn and Spring onions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Roasted </a:t>
                      </a:r>
                      <a:r>
                        <a:rPr lang="en-US" sz="1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Aubergine</a:t>
                      </a:r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and </a:t>
                      </a:r>
                      <a:r>
                        <a:rPr lang="en-US" sz="1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Courgettes</a:t>
                      </a:r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endParaRPr lang="en-US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Dessert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  Vanilla Iced Slice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Soup of the day 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with freshly baked bread </a:t>
                      </a: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Dish of the day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Chinese Chicken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With Special fried rice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Vegetarian option  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Indian Lentil Dahl 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With Mini coriander and garlic Naan, mango </a:t>
                      </a:r>
                      <a:r>
                        <a:rPr lang="en-US" sz="1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chuntey</a:t>
                      </a:r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Snack Option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Baked Potato with Various Fillings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Fresh Pasta 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Served With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Roasted Indian spiced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Cauliflower </a:t>
                      </a:r>
                    </a:p>
                    <a:p>
                      <a:pPr algn="ctr"/>
                      <a:r>
                        <a:rPr lang="en-US" sz="1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Chilli</a:t>
                      </a:r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Green Beans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Dessert</a:t>
                      </a:r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Apple and Ginger Cake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Soup of the day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served with freshly baked bread </a:t>
                      </a: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Dish of the day </a:t>
                      </a:r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Grilled Cumberland sausage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With mash potato and  onion Gravy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Gluten free  sausages available</a:t>
                      </a: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Vegetarian option  </a:t>
                      </a:r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Vegan </a:t>
                      </a:r>
                      <a:r>
                        <a:rPr lang="en-US" sz="1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quorn</a:t>
                      </a:r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sausage with mash potato and  onion Gravy</a:t>
                      </a:r>
                    </a:p>
                    <a:p>
                      <a:pPr algn="ctr"/>
                      <a:endParaRPr lang="en-US" sz="1000" b="0" dirty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en-US" sz="1000" b="0" dirty="0">
                          <a:solidFill>
                            <a:srgbClr val="00B050"/>
                          </a:solidFill>
                        </a:rPr>
                        <a:t>Vegan Friendly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Snack Option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Baked  Potato 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Fresh Pasta </a:t>
                      </a: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Served With</a:t>
                      </a:r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Fresh Green Beans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Savoy cabbage </a:t>
                      </a: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</a:t>
                      </a: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Dessert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Very Fruity Granola 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Bars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Soup of the day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served with freshly baked bread 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Dish of the day </a:t>
                      </a:r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Roast pork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With apple sauce, stuffing, gravy and </a:t>
                      </a:r>
                      <a:r>
                        <a:rPr lang="en-US" sz="100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crispy crackling</a:t>
                      </a:r>
                      <a:endParaRPr lang="en-US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Vegetarian option  </a:t>
                      </a:r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Roasted vegetable and thyme crumble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Snack Option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Baked  Potato 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Fresh Pasta </a:t>
                      </a: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Served With</a:t>
                      </a:r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Roast potatoes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Roasted carrot and </a:t>
                      </a:r>
                      <a:r>
                        <a:rPr lang="en-US" sz="10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sweede</a:t>
                      </a:r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Broccoli </a:t>
                      </a:r>
                    </a:p>
                    <a:p>
                      <a:pPr algn="ctr"/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Dessert</a:t>
                      </a:r>
                      <a:endParaRPr lang="en-US" sz="1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Chocolate and beetroot cake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Soup of the day </a:t>
                      </a:r>
                      <a:endParaRPr lang="en-GB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served with freshly baked bread </a:t>
                      </a:r>
                    </a:p>
                    <a:p>
                      <a:pPr algn="ctr"/>
                      <a:endParaRPr lang="en-GB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Dish of the day 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Breaded  Cod with tartar sauce and Lemon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Mackerel and dill fish cake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with tartar sauce and Lemon</a:t>
                      </a:r>
                    </a:p>
                    <a:p>
                      <a:pPr algn="ctr"/>
                      <a:endParaRPr lang="en-GB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Vegetarian option 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Roasted pepper and mushroom quiche cheddar quiche</a:t>
                      </a:r>
                    </a:p>
                    <a:p>
                      <a:pPr algn="ctr"/>
                      <a:endParaRPr lang="en-GB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Snack Option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Baked Potato served with Various Fillings 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Fresh Pasta </a:t>
                      </a:r>
                    </a:p>
                    <a:p>
                      <a:pPr algn="ctr"/>
                      <a:endParaRPr lang="en-GB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Served With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Oven Fries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Mushy Peas, Baked Beans </a:t>
                      </a:r>
                    </a:p>
                    <a:p>
                      <a:pPr algn="ctr"/>
                      <a:endParaRPr lang="en-GB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Dessert 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Lemon and Courgette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Cake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29503" y="1085850"/>
            <a:ext cx="28432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00673A"/>
                </a:solidFill>
              </a:rPr>
              <a:t>Week 3</a:t>
            </a:r>
          </a:p>
          <a:p>
            <a:pPr algn="r"/>
            <a:r>
              <a:rPr lang="en-US" sz="1400" dirty="0">
                <a:solidFill>
                  <a:srgbClr val="00673A"/>
                </a:solidFill>
              </a:rPr>
              <a:t> </a:t>
            </a:r>
          </a:p>
          <a:p>
            <a:pPr algn="r"/>
            <a:endParaRPr lang="en-US" sz="1400" dirty="0">
              <a:solidFill>
                <a:srgbClr val="0067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480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926</Words>
  <Application>Microsoft Office PowerPoint</Application>
  <PresentationFormat>Custom</PresentationFormat>
  <Paragraphs>381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Burrell</dc:creator>
  <cp:lastModifiedBy>Kostas Bechlos</cp:lastModifiedBy>
  <cp:revision>86</cp:revision>
  <cp:lastPrinted>2023-12-14T12:43:35Z</cp:lastPrinted>
  <dcterms:created xsi:type="dcterms:W3CDTF">2017-07-28T15:31:57Z</dcterms:created>
  <dcterms:modified xsi:type="dcterms:W3CDTF">2023-12-15T14:04:43Z</dcterms:modified>
</cp:coreProperties>
</file>